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288" r:id="rId44"/>
    <p:sldId id="333" r:id="rId45"/>
    <p:sldId id="299" r:id="rId46"/>
    <p:sldId id="301" r:id="rId47"/>
    <p:sldId id="296" r:id="rId48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AC79249-FDC0-364D-A734-AE1DE1605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13537B6D-42A5-F449-2691-321A167F7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=""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ABA2A58C-57B7-834C-8F5C-3299322411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8AD52EA-B01E-8D38-D87A-BF7EB5B58A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=""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C10D125-AB73-D276-4947-94204736A3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=""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5FBCE6F-2AA9-31FE-8148-33B4807355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=""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=""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=""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4DB56B5-5DD7-95E3-52B2-EDC4B3F130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A0E8D4A-B13C-C7EE-5E27-278124A127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=""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=""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=""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CCEDB282-8288-C81F-52B5-048A3E80C9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=""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="" xmlns:a16="http://schemas.microsoft.com/office/drawing/2014/main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0Fmseg36x6E-example-4-toggle-led?sharecode=_Bfs5yEWXLF7qPgFaDg_AqpBAWunPOHEUf-G5CW5r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hjEoMQYmdbP-example-5-toggle-led?sharecode=23jTaMkLNdOZrWRaynuL6andxjz5oLgPzIA9KWJgY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43.jpeg"/><Relationship Id="rId5" Type="http://schemas.openxmlformats.org/officeDocument/2006/relationships/image" Target="../media/image40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=""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E52C7A-8834-4F18-859F-7167A187E13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1532</Words>
  <Application>Microsoft Office PowerPoint</Application>
  <PresentationFormat>Custom</PresentationFormat>
  <Paragraphs>260</Paragraphs>
  <Slides>44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Toggle LED</vt:lpstr>
      <vt:lpstr>LCD liquid crystal display</vt:lpstr>
      <vt:lpstr>Sensors </vt:lpstr>
      <vt:lpstr>Actuators 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2024-07-27T04:57:04Z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